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8D6ED741-B34A-4DA8-A466-815047BC4984}"/>
    <pc:docChg chg="modSld">
      <pc:chgData name="Jill Jones" userId="18e2199af911abfd" providerId="LiveId" clId="{8D6ED741-B34A-4DA8-A466-815047BC4984}" dt="2024-08-05T04:33:57.732" v="1" actId="14100"/>
      <pc:docMkLst>
        <pc:docMk/>
      </pc:docMkLst>
      <pc:sldChg chg="modSp mod">
        <pc:chgData name="Jill Jones" userId="18e2199af911abfd" providerId="LiveId" clId="{8D6ED741-B34A-4DA8-A466-815047BC4984}" dt="2024-08-05T04:33:46.039" v="0" actId="1076"/>
        <pc:sldMkLst>
          <pc:docMk/>
          <pc:sldMk cId="0" sldId="259"/>
        </pc:sldMkLst>
        <pc:picChg chg="mod">
          <ac:chgData name="Jill Jones" userId="18e2199af911abfd" providerId="LiveId" clId="{8D6ED741-B34A-4DA8-A466-815047BC4984}" dt="2024-08-05T04:33:46.039" v="0" actId="1076"/>
          <ac:picMkLst>
            <pc:docMk/>
            <pc:sldMk cId="0" sldId="259"/>
            <ac:picMk id="83" creationId="{00000000-0000-0000-0000-000000000000}"/>
          </ac:picMkLst>
        </pc:picChg>
      </pc:sldChg>
      <pc:sldChg chg="modSp mod">
        <pc:chgData name="Jill Jones" userId="18e2199af911abfd" providerId="LiveId" clId="{8D6ED741-B34A-4DA8-A466-815047BC4984}" dt="2024-08-05T04:33:57.732" v="1" actId="14100"/>
        <pc:sldMkLst>
          <pc:docMk/>
          <pc:sldMk cId="0" sldId="262"/>
        </pc:sldMkLst>
        <pc:spChg chg="mod">
          <ac:chgData name="Jill Jones" userId="18e2199af911abfd" providerId="LiveId" clId="{8D6ED741-B34A-4DA8-A466-815047BC4984}" dt="2024-08-05T04:33:57.732" v="1" actId="14100"/>
          <ac:spMkLst>
            <pc:docMk/>
            <pc:sldMk cId="0" sldId="262"/>
            <ac:spMk id="1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f18f142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f18f142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f18f1429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f18f1429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f18f1429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f18f1429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Spirit Level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Scale to Degrees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58653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numbers you see on the display are all over the place.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We usually measure angles in degrees.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need to convert the raw data -- numbers you see on the display -- into degrees.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involves some complicated math -- trigonometry -- so use the code given and don’t worry about the actual math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8925" y="910825"/>
            <a:ext cx="2974376" cy="147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3991800" cy="3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math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code as shown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display.print to show degrees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Can you get CodeX level, </a:t>
            </a:r>
            <a:br>
              <a:rPr lang="en"/>
            </a:br>
            <a:r>
              <a:rPr lang="en"/>
              <a:t>with 0 degrees?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the Mission Log and answer the question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225" y="865750"/>
            <a:ext cx="4343200" cy="33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/>
          <p:nvPr/>
        </p:nvSpPr>
        <p:spPr>
          <a:xfrm>
            <a:off x="4719450" y="2509875"/>
            <a:ext cx="3991800" cy="1014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4425225" y="1281850"/>
            <a:ext cx="1207200" cy="32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4719450" y="3625175"/>
            <a:ext cx="2252100" cy="32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Static Ball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8520600" cy="1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Time to learn a little about drawing on the display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Here are the drawing functions you will use for your spirit level:</a:t>
            </a:r>
            <a:endParaRPr sz="20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75" y="2022925"/>
            <a:ext cx="7961175" cy="14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Static Ball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839825"/>
            <a:ext cx="4245600" cy="4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/>
              <a:t>Concept: The display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1E1E1E"/>
                </a:solidFill>
              </a:rPr>
              <a:t>The CodeX LCD display is </a:t>
            </a:r>
            <a:br>
              <a:rPr lang="en">
                <a:solidFill>
                  <a:srgbClr val="1E1E1E"/>
                </a:solidFill>
              </a:rPr>
            </a:br>
            <a:r>
              <a:rPr lang="en">
                <a:solidFill>
                  <a:srgbClr val="1E1E1E"/>
                </a:solidFill>
              </a:rPr>
              <a:t>240 pixels x 240 pixels</a:t>
            </a:r>
            <a:endParaRPr>
              <a:solidFill>
                <a:srgbClr val="1E1E1E"/>
              </a:solidFill>
            </a:endParaRPr>
          </a:p>
          <a:p>
            <a:pPr marL="457200" marR="3810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1E1E1E"/>
                </a:solidFill>
              </a:rPr>
              <a:t>Each </a:t>
            </a:r>
            <a:r>
              <a:rPr lang="en" sz="2000" i="1">
                <a:solidFill>
                  <a:srgbClr val="1E1E1E"/>
                </a:solidFill>
              </a:rPr>
              <a:t>tiny</a:t>
            </a:r>
            <a:r>
              <a:rPr lang="en" sz="2000">
                <a:solidFill>
                  <a:srgbClr val="1E1E1E"/>
                </a:solidFill>
              </a:rPr>
              <a:t> pixel works JUST like the 4 RGB </a:t>
            </a:r>
            <a:r>
              <a:rPr lang="en" sz="2000" i="1">
                <a:solidFill>
                  <a:srgbClr val="1E1E1E"/>
                </a:solidFill>
              </a:rPr>
              <a:t>LED pixels</a:t>
            </a:r>
            <a:r>
              <a:rPr lang="en" sz="2000">
                <a:solidFill>
                  <a:srgbClr val="1E1E1E"/>
                </a:solidFill>
              </a:rPr>
              <a:t> at the top of the CodeX.</a:t>
            </a:r>
            <a:endParaRPr sz="2000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 i="1">
                <a:solidFill>
                  <a:srgbClr val="1E1E1E"/>
                </a:solidFill>
              </a:rPr>
              <a:t>x</a:t>
            </a:r>
            <a:r>
              <a:rPr lang="en" sz="2000">
                <a:solidFill>
                  <a:srgbClr val="1E1E1E"/>
                </a:solidFill>
              </a:rPr>
              <a:t> in the (x, y) is the display </a:t>
            </a:r>
            <a:r>
              <a:rPr lang="en" sz="2000" i="1">
                <a:solidFill>
                  <a:srgbClr val="1E1E1E"/>
                </a:solidFill>
              </a:rPr>
              <a:t>width</a:t>
            </a:r>
            <a:endParaRPr sz="2000" i="1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 i="1">
                <a:solidFill>
                  <a:srgbClr val="1E1E1E"/>
                </a:solidFill>
              </a:rPr>
              <a:t>y</a:t>
            </a:r>
            <a:r>
              <a:rPr lang="en" sz="2000">
                <a:solidFill>
                  <a:srgbClr val="1E1E1E"/>
                </a:solidFill>
              </a:rPr>
              <a:t> is the display </a:t>
            </a:r>
            <a:r>
              <a:rPr lang="en" sz="2000" i="1">
                <a:solidFill>
                  <a:srgbClr val="1E1E1E"/>
                </a:solidFill>
              </a:rPr>
              <a:t>height</a:t>
            </a:r>
            <a:endParaRPr sz="2000" i="1">
              <a:solidFill>
                <a:srgbClr val="1E1E1E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3600" i="1">
              <a:solidFill>
                <a:srgbClr val="1E1E1E"/>
              </a:solidFill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3800" y="667600"/>
            <a:ext cx="3571025" cy="40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38685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value for the center of the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 code to draw a line in the center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display.print to drawing a circle instead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850" y="454975"/>
            <a:ext cx="4392851" cy="42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4313650" y="1566375"/>
            <a:ext cx="4128900" cy="82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4313650" y="1181100"/>
            <a:ext cx="1156500" cy="3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6"/>
          <p:cNvSpPr/>
          <p:nvPr/>
        </p:nvSpPr>
        <p:spPr>
          <a:xfrm>
            <a:off x="4577850" y="4174125"/>
            <a:ext cx="3935700" cy="3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Rolling Stone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894800" cy="3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make that ball move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information you have: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Center of 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Degrees for 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math to calculate the position of the circle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variable for the data</a:t>
            </a:r>
            <a:endParaRPr/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521" y="884638"/>
            <a:ext cx="2530650" cy="337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990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value for the x position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it the value: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x = CENTER + degrees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variable in the draw_circle() command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and tilt CodeX to see the ball move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700" y="1267088"/>
            <a:ext cx="4228500" cy="277162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/>
          <p:nvPr/>
        </p:nvSpPr>
        <p:spPr>
          <a:xfrm>
            <a:off x="4851325" y="3128700"/>
            <a:ext cx="3865200" cy="568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Accelisplay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accelerometer and the display.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 concepts.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Eraser First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56409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Spirit Level -- final touches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Why is the ball drawing on top of itself?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Because you are not erasing it first.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Cover your tracks!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Draw a white circle to “erase” the current circle before moving to a new position and drawing a new orange circle.</a:t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 rotWithShape="1">
          <a:blip r:embed="rId3">
            <a:alphaModFix/>
          </a:blip>
          <a:srcRect b="6129"/>
          <a:stretch/>
        </p:blipFill>
        <p:spPr>
          <a:xfrm>
            <a:off x="6279600" y="923925"/>
            <a:ext cx="2439425" cy="264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11700" y="995650"/>
            <a:ext cx="39612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Define the x variable above the while loop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Draw a white circle before calculating a new x value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Run your program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Does it work correctly?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676" y="590412"/>
            <a:ext cx="3961200" cy="407701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1"/>
          <p:cNvSpPr/>
          <p:nvPr/>
        </p:nvSpPr>
        <p:spPr>
          <a:xfrm>
            <a:off x="4729575" y="1759150"/>
            <a:ext cx="1105800" cy="27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31"/>
          <p:cNvSpPr/>
          <p:nvPr/>
        </p:nvSpPr>
        <p:spPr>
          <a:xfrm>
            <a:off x="5034150" y="3747800"/>
            <a:ext cx="3205500" cy="273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an accelerometer to determine if something is level.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Your cell phone can detect if it is level or tilted. What other devices use some kind of sensor to determine their orientation?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11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14" name="Google Shape;214;p3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11: Reaction Time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93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How level is your desk or table?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Write some code to find out. During 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this project you will build a spirit level.</a:t>
            </a:r>
            <a:endParaRPr b="1"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E1E1E"/>
                </a:solidFill>
              </a:rPr>
              <a:t>Project Goals:</a:t>
            </a:r>
            <a:endParaRPr b="1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1E1E1E"/>
                </a:solidFill>
              </a:rPr>
              <a:t>Display a numeric "tilt" value from the accelerometer.</a:t>
            </a:r>
            <a:endParaRPr sz="2000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●"/>
            </a:pPr>
            <a:r>
              <a:rPr lang="en" sz="2000" i="1">
                <a:solidFill>
                  <a:srgbClr val="1E1E1E"/>
                </a:solidFill>
              </a:rPr>
              <a:t>Scale</a:t>
            </a:r>
            <a:r>
              <a:rPr lang="en" sz="2000">
                <a:solidFill>
                  <a:srgbClr val="1E1E1E"/>
                </a:solidFill>
              </a:rPr>
              <a:t> the raw tilt value to show 0° to 90° incline.</a:t>
            </a:r>
            <a:endParaRPr sz="2000">
              <a:solidFill>
                <a:srgbClr val="1E1E1E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rgbClr val="1E1E1E"/>
                </a:solidFill>
              </a:rPr>
              <a:t>Replace the number display with a </a:t>
            </a:r>
            <a:r>
              <a:rPr lang="en" sz="2000" b="1">
                <a:solidFill>
                  <a:srgbClr val="1E1E1E"/>
                </a:solidFill>
              </a:rPr>
              <a:t>graphical</a:t>
            </a:r>
            <a:r>
              <a:rPr lang="en" sz="2000">
                <a:solidFill>
                  <a:srgbClr val="1E1E1E"/>
                </a:solidFill>
              </a:rPr>
              <a:t> </a:t>
            </a:r>
            <a:r>
              <a:rPr lang="en" sz="2000" i="1">
                <a:solidFill>
                  <a:srgbClr val="1E1E1E"/>
                </a:solidFill>
              </a:rPr>
              <a:t>ball</a:t>
            </a:r>
            <a:r>
              <a:rPr lang="en" sz="2000">
                <a:solidFill>
                  <a:srgbClr val="1E1E1E"/>
                </a:solidFill>
              </a:rPr>
              <a:t> simulation!</a:t>
            </a: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550" y="1152475"/>
            <a:ext cx="3352625" cy="10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Accel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mission will use CodeX’s built-in accelerometer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What is an accelerometer?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Click on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to the Mission Log and answer the question.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Return to the digital instructions.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back to the Mission Log and answer the question.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54" y="2392300"/>
            <a:ext cx="1619900" cy="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41433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zoom 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accelerometer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sz="2600" b="1"/>
              <a:t>Spirit_Level</a:t>
            </a:r>
            <a:endParaRPr/>
          </a:p>
        </p:txBody>
      </p:sp>
      <p:grpSp>
        <p:nvGrpSpPr>
          <p:cNvPr id="90" name="Google Shape;90;p17"/>
          <p:cNvGrpSpPr/>
          <p:nvPr/>
        </p:nvGrpSpPr>
        <p:grpSpPr>
          <a:xfrm>
            <a:off x="5135553" y="601928"/>
            <a:ext cx="3577459" cy="2668649"/>
            <a:chOff x="4627700" y="541100"/>
            <a:chExt cx="4145856" cy="3142175"/>
          </a:xfrm>
        </p:grpSpPr>
        <p:pic>
          <p:nvPicPr>
            <p:cNvPr id="91" name="Google Shape;91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27700" y="541100"/>
              <a:ext cx="4145856" cy="314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7"/>
            <p:cNvSpPr/>
            <p:nvPr/>
          </p:nvSpPr>
          <p:spPr>
            <a:xfrm>
              <a:off x="6322350" y="2286675"/>
              <a:ext cx="821700" cy="6234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Tilt-o-Matic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3600" cy="3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read the accelerometer, it returns three values, one for each axis. 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three values are enclosed in parenthesis: (x, y, z)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type of data is called a </a:t>
            </a:r>
            <a:r>
              <a:rPr lang="en" b="1"/>
              <a:t>tuple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Other tuples: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Color values:  (red, green, blue)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Location on a grid:  (x, y)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25" y="1280000"/>
            <a:ext cx="3167475" cy="211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Tilt-o-Matic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7524935" cy="3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read the accelerometer, use this code: 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val = accel.read()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 tuple is a special kind of list. You can get </a:t>
            </a:r>
            <a:br>
              <a:rPr lang="en" dirty="0"/>
            </a:br>
            <a:r>
              <a:rPr lang="en" dirty="0"/>
              <a:t>specific x, y or z values like items in a list: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/>
              <a:t>	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tilt_x = val[0]  </a:t>
            </a:r>
            <a:r>
              <a:rPr lang="en" sz="2000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# first value is at index 0</a:t>
            </a:r>
            <a:br>
              <a:rPr lang="en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	tilt_y = val[1] </a:t>
            </a:r>
            <a:br>
              <a:rPr lang="en" sz="20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	tilt_z = val[2]</a:t>
            </a:r>
            <a:endParaRPr sz="2000" dirty="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425" y="1361150"/>
            <a:ext cx="2619599" cy="17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Tilt-o-Matic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This mission will use CodeX’s built-in accelerometer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to the Mission Log and answer the questions about data from the accelerometer.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759125"/>
            <a:ext cx="4901700" cy="4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accelerometer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Display the x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Delay a short time to read the display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Your code could look like this: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575" y="941500"/>
            <a:ext cx="3708225" cy="27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On-screen Show (16:9)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Arial</vt:lpstr>
      <vt:lpstr>Raleway</vt:lpstr>
      <vt:lpstr>Montserrat</vt:lpstr>
      <vt:lpstr>Roboto</vt:lpstr>
      <vt:lpstr>Consolas</vt:lpstr>
      <vt:lpstr>Source Sans Pro</vt:lpstr>
      <vt:lpstr>Plum</vt:lpstr>
      <vt:lpstr>Spirit Level</vt:lpstr>
      <vt:lpstr>Pre-Mission Preparation</vt:lpstr>
      <vt:lpstr>Mission 11: Reaction Time</vt:lpstr>
      <vt:lpstr>Objective #1: Accel</vt:lpstr>
      <vt:lpstr>Mission Activity #1</vt:lpstr>
      <vt:lpstr>Objective #2: Tilt-o-Matic</vt:lpstr>
      <vt:lpstr>Objective #2: Tilt-o-Matic</vt:lpstr>
      <vt:lpstr>Objective #2: Tilt-o-Matic</vt:lpstr>
      <vt:lpstr>Mission Activity #2</vt:lpstr>
      <vt:lpstr>Objective #3: Scale to Degrees</vt:lpstr>
      <vt:lpstr>Mission Activity #3</vt:lpstr>
      <vt:lpstr>Objective #4: Static Ball</vt:lpstr>
      <vt:lpstr>Objective #4: Static Ball</vt:lpstr>
      <vt:lpstr>Mission Activity #4</vt:lpstr>
      <vt:lpstr>Objective #5: Rolling Stone</vt:lpstr>
      <vt:lpstr>Mission Activity #5</vt:lpstr>
      <vt:lpstr>Accelisplay</vt:lpstr>
      <vt:lpstr>Objective #6: Eraser First</vt:lpstr>
      <vt:lpstr>Mission Activity #6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2024-08-05T04:34:06Z</dcterms:modified>
</cp:coreProperties>
</file>